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12"/>
  </p:notes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5"/>
    <p:restoredTop sz="94619"/>
  </p:normalViewPr>
  <p:slideViewPr>
    <p:cSldViewPr snapToGrid="0" snapToObjects="1">
      <p:cViewPr>
        <p:scale>
          <a:sx n="114" d="100"/>
          <a:sy n="114" d="100"/>
        </p:scale>
        <p:origin x="168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320E-34BA-6D43-9C3F-6F1C854D8B03}" type="datetimeFigureOut">
              <a:rPr lang="en-US" smtClean="0"/>
              <a:t>7/21/17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C161-B3F5-EA48-9114-4D9BE9D74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3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2030137"/>
            <a:ext cx="531495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" y="4509812"/>
            <a:ext cx="531495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CEB6-A2B4-4CDB-8126-E210FBCC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8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60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7/21/17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10E5-36D2-264E-A811-73313D90BC9B}" type="datetimeFigureOut">
              <a:rPr lang="en-US" smtClean="0"/>
              <a:t>7/21/17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0" r:id="rId3"/>
    <p:sldLayoutId id="2147483791" r:id="rId4"/>
    <p:sldLayoutId id="2147483797" r:id="rId5"/>
    <p:sldLayoutId id="214748379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 smtClean="0">
                <a:latin typeface="+mn-lt"/>
              </a:rPr>
              <a:t>ICT </a:t>
            </a:r>
            <a:r>
              <a:rPr lang="en-US" b="1" dirty="0" err="1" smtClean="0">
                <a:latin typeface="+mn-lt"/>
              </a:rPr>
              <a:t>CyberSecurity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Lesson </a:t>
            </a:r>
            <a:r>
              <a:rPr lang="en-US" b="1" dirty="0">
                <a:latin typeface="+mn-lt"/>
              </a:rPr>
              <a:t>4</a:t>
            </a:r>
            <a:r>
              <a:rPr lang="en-US" b="1" dirty="0" smtClean="0">
                <a:latin typeface="+mn-lt"/>
              </a:rPr>
              <a:t>:</a:t>
            </a:r>
            <a:endParaRPr lang="en-US" b="1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 smtClean="0"/>
              <a:t>Protecting Your Computer from Security Threats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6663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 smtClean="0"/>
              <a:t>When choosing a password, use mnemonic devices to help you remember it. </a:t>
            </a:r>
          </a:p>
          <a:p>
            <a:pPr marL="466725" lvl="0" indent="-455613">
              <a:buFont typeface="Wingdings" charset="2"/>
              <a:buChar char="ü"/>
            </a:pPr>
            <a:r>
              <a:rPr lang="en-US" dirty="0" smtClean="0"/>
              <a:t>“</a:t>
            </a:r>
            <a:r>
              <a:rPr lang="en-US" dirty="0"/>
              <a:t>My friend, Hayley, is a great tennis player” becomes “</a:t>
            </a:r>
            <a:r>
              <a:rPr lang="en-US" dirty="0" err="1"/>
              <a:t>Mf,h</a:t>
            </a:r>
            <a:r>
              <a:rPr lang="en-US" dirty="0"/>
              <a:t>,=gr8tP”.</a:t>
            </a:r>
          </a:p>
          <a:p>
            <a:pPr marL="466725" lvl="0" indent="-455613">
              <a:buFont typeface="Wingdings" charset="2"/>
              <a:buChar char="ü"/>
            </a:pPr>
            <a:r>
              <a:rPr lang="en-US" dirty="0"/>
              <a:t>“I love singing in the rain every single day!” becomes “I&lt;3SitR365</a:t>
            </a:r>
            <a:r>
              <a:rPr lang="en-US" dirty="0" smtClean="0"/>
              <a:t>!”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Passwords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419" y="3763399"/>
            <a:ext cx="4538546" cy="2548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455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Objectives: Lesson 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5.4.1: Distinguish between viruses and malware, and discuss their impact on personal privacy and computer operation.</a:t>
            </a:r>
          </a:p>
          <a:p>
            <a:r>
              <a:rPr lang="en-US" dirty="0"/>
              <a:t>5.4.2: Describe common threats used to spread malware and viruses, including phishing, pharming, </a:t>
            </a:r>
            <a:r>
              <a:rPr lang="en-US" dirty="0" err="1"/>
              <a:t>trojans</a:t>
            </a:r>
            <a:r>
              <a:rPr lang="en-US" dirty="0"/>
              <a:t>, spyware, malicious sites, "free" downloads.</a:t>
            </a:r>
          </a:p>
          <a:p>
            <a:r>
              <a:rPr lang="en-US" dirty="0"/>
              <a:t>5.4.3: Perform an antivirus scan on a computer system to check for viruses and malware.</a:t>
            </a:r>
          </a:p>
          <a:p>
            <a:r>
              <a:rPr lang="en-US" dirty="0"/>
              <a:t>5.4.4: Describe strong password practices.</a:t>
            </a:r>
          </a:p>
          <a:p>
            <a:r>
              <a:rPr lang="en-US" dirty="0"/>
              <a:t>5.4.5: Practice </a:t>
            </a:r>
            <a:r>
              <a:rPr lang="en-US" dirty="0" err="1"/>
              <a:t>cybersafety</a:t>
            </a:r>
            <a:r>
              <a:rPr lang="en-US" dirty="0"/>
              <a:t> techniques to protect your computer system when using Internet searches, e-mail and social network Web sites.</a:t>
            </a:r>
          </a:p>
          <a:p>
            <a:r>
              <a:rPr lang="en-US" dirty="0"/>
              <a:t>5.4.6: Identify security issues related to mobile phones, including personal information compromised if a phone is lost or stolen</a:t>
            </a:r>
            <a:r>
              <a:rPr lang="en-US" dirty="0" smtClean="0"/>
              <a:t>.</a:t>
            </a:r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4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49" y="1712992"/>
            <a:ext cx="7886700" cy="101793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Any </a:t>
            </a:r>
            <a:r>
              <a:rPr lang="en-US" dirty="0"/>
              <a:t>program or file that is designed to damage a computer, tablet, or smartphone, or to gain unauthorized access to a device.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87429"/>
            <a:ext cx="7886700" cy="1325563"/>
          </a:xfrm>
        </p:spPr>
        <p:txBody>
          <a:bodyPr/>
          <a:lstStyle/>
          <a:p>
            <a:r>
              <a:rPr lang="en-US" dirty="0" smtClean="0"/>
              <a:t>Malware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385266"/>
              </p:ext>
            </p:extLst>
          </p:nvPr>
        </p:nvGraphicFramePr>
        <p:xfrm>
          <a:off x="628649" y="2544945"/>
          <a:ext cx="7991243" cy="3722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30779"/>
                <a:gridCol w="5660464"/>
              </a:tblGrid>
              <a:tr h="679825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Common Threats Used in Spreading Malware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Definition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002741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Pharming 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URLs that may lead the user to download a virus or redirect the user to a Web site that will attempt to download malware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Hackers can secretly collect personal information and passwords</a:t>
                      </a:r>
                      <a:endParaRPr lang="en-US" sz="16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33991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Trojans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Programs that look useful, but cause damage to your computer</a:t>
                      </a:r>
                      <a:endParaRPr lang="en-US" sz="16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699562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Phishing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Fake e-mail message appearing to be from a trusted business, social network or other contact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Asks for personal information or requests a user to click on a link or download a file to verify personal information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Hackers can secretly collect personal information and passwords</a:t>
                      </a:r>
                      <a:endParaRPr lang="en-US" sz="1600" dirty="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07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Malware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003423"/>
              </p:ext>
            </p:extLst>
          </p:nvPr>
        </p:nvGraphicFramePr>
        <p:xfrm>
          <a:off x="512956" y="1690689"/>
          <a:ext cx="8207298" cy="4464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3795"/>
                <a:gridCol w="5813503"/>
              </a:tblGrid>
              <a:tr h="705894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Common Threats Used in Spreading Malware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Definition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358847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Spyware</a:t>
                      </a:r>
                      <a:endParaRPr lang="en-US" sz="1600" b="1" dirty="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Malicious code that secretly watches your computer activity and sends the information over the Internet 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Spyware can secretly capture your keystrokes (including passwords) and compromise your identity</a:t>
                      </a:r>
                      <a:endParaRPr lang="en-US" sz="16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041196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Viruses </a:t>
                      </a:r>
                      <a:endParaRPr lang="en-US" sz="1600" b="1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Malicious programs or code that damage or destroy data by attaching to a program or file in a victim computer 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Viruses are spread by human action, such as sharing infected files</a:t>
                      </a:r>
                      <a:endParaRPr lang="en-US" sz="160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1358847"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Worms</a:t>
                      </a:r>
                      <a:endParaRPr lang="en-US" sz="1600" b="1" dirty="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Special types of viruses that can travel from computer to computer without human action </a:t>
                      </a:r>
                    </a:p>
                    <a:p>
                      <a:pPr marL="0" marR="0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 worm is self-replicating and can multiply until it uses up the computer's resources</a:t>
                      </a:r>
                      <a:endParaRPr lang="en-US" sz="1600" dirty="0">
                        <a:effectLst/>
                        <a:latin typeface="Segoe U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03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Software that protects </a:t>
            </a:r>
            <a:r>
              <a:rPr lang="en-US" dirty="0"/>
              <a:t>the computer from any virus-related harm</a:t>
            </a:r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Anti-virus Software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03" y="2736347"/>
            <a:ext cx="3469268" cy="3244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082" y="2638752"/>
            <a:ext cx="3440151" cy="344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5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00"/>
              </a:spcBef>
            </a:pPr>
            <a:r>
              <a:rPr lang="en-US" dirty="0"/>
              <a:t>Avoid peer-to-peer sites or torrents.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Only download from well-known and legitimate sites.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If your browser pops up a warning message about the site you're on or the file you're downloading, exit the site immediately and run a virus scan.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Run your anti-virus scan immediately after downloading anything, and also on a regular basis.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Keep your anti-virus software, your browser, and your operating system updated: install all updates right away.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 Malware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97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Use a personal identification number (PIN) or password. </a:t>
            </a:r>
          </a:p>
          <a:p>
            <a:pPr lvl="0"/>
            <a:r>
              <a:rPr lang="en-US" dirty="0"/>
              <a:t>Use precaution on the types of applications (apps) installed on the device.</a:t>
            </a:r>
          </a:p>
          <a:p>
            <a:pPr lvl="0"/>
            <a:r>
              <a:rPr lang="en-US" dirty="0"/>
              <a:t>Download an app that will wipe your data if your phone is lost or stolen.</a:t>
            </a:r>
          </a:p>
          <a:p>
            <a:pPr lvl="0"/>
            <a:r>
              <a:rPr lang="en-US" dirty="0"/>
              <a:t>Download an app to help you find your phone’s location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Device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444" y="4001294"/>
            <a:ext cx="3523785" cy="23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88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Watch </a:t>
            </a:r>
            <a:r>
              <a:rPr lang="en-US" dirty="0"/>
              <a:t>out for apps that are designed to steal your information. </a:t>
            </a:r>
            <a:endParaRPr lang="en-US" dirty="0" smtClean="0"/>
          </a:p>
          <a:p>
            <a:pPr lvl="0"/>
            <a:r>
              <a:rPr lang="en-US" dirty="0" smtClean="0"/>
              <a:t>Only </a:t>
            </a:r>
            <a:r>
              <a:rPr lang="en-US" dirty="0"/>
              <a:t>download apps from reputable marketplaces and </a:t>
            </a:r>
            <a:r>
              <a:rPr lang="en-US" i="1" dirty="0"/>
              <a:t>read the reviews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Check </a:t>
            </a:r>
            <a:r>
              <a:rPr lang="en-US" dirty="0"/>
              <a:t>your phone’s settings to make sure apps are not collecting information on your location</a:t>
            </a:r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Device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18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spcBef>
                <a:spcPts val="1200"/>
              </a:spcBef>
            </a:pPr>
            <a:r>
              <a:rPr lang="en-US" dirty="0"/>
              <a:t>10-14 characters is ideal. </a:t>
            </a:r>
          </a:p>
          <a:p>
            <a:pPr lvl="0">
              <a:spcBef>
                <a:spcPts val="1200"/>
              </a:spcBef>
            </a:pPr>
            <a:r>
              <a:rPr lang="en-US" dirty="0"/>
              <a:t>Use as many kinds of characters as possible, include numerals, symbols, upper-case letters, lower-case letters, and punctuation. </a:t>
            </a:r>
          </a:p>
          <a:p>
            <a:pPr lvl="0">
              <a:spcBef>
                <a:spcPts val="1200"/>
              </a:spcBef>
            </a:pPr>
            <a:r>
              <a:rPr lang="en-US" dirty="0" smtClean="0"/>
              <a:t>Always keep passwords secret.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Passwords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897" y="3462765"/>
            <a:ext cx="4315523" cy="300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85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3017</TotalTime>
  <Words>627</Words>
  <Application>Microsoft Macintosh PowerPoint</Application>
  <PresentationFormat>On-screen Show (4:3)</PresentationFormat>
  <Paragraphs>60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Calibri Light</vt:lpstr>
      <vt:lpstr>Segoe UI</vt:lpstr>
      <vt:lpstr>Times New Roman</vt:lpstr>
      <vt:lpstr>Wingdings</vt:lpstr>
      <vt:lpstr>Arial</vt:lpstr>
      <vt:lpstr>Office Theme</vt:lpstr>
      <vt:lpstr>ICT CyberSecurity Lesson 4:</vt:lpstr>
      <vt:lpstr>Objectives: Lesson 3</vt:lpstr>
      <vt:lpstr>Malware</vt:lpstr>
      <vt:lpstr>Malware</vt:lpstr>
      <vt:lpstr>Anti-virus Software</vt:lpstr>
      <vt:lpstr>Avoid Malware</vt:lpstr>
      <vt:lpstr>Mobile Device Protection</vt:lpstr>
      <vt:lpstr>Mobile Device Protection</vt:lpstr>
      <vt:lpstr>Strong Passwords</vt:lpstr>
      <vt:lpstr>Strong Passwords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Life</dc:title>
  <dc:creator>Jim Black</dc:creator>
  <cp:lastModifiedBy>Jim Black</cp:lastModifiedBy>
  <cp:revision>223</cp:revision>
  <dcterms:created xsi:type="dcterms:W3CDTF">2015-10-05T10:58:57Z</dcterms:created>
  <dcterms:modified xsi:type="dcterms:W3CDTF">2017-07-21T15:43:01Z</dcterms:modified>
</cp:coreProperties>
</file>